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Shape 61"/>
          <p:cNvGrpSpPr/>
          <p:nvPr/>
        </p:nvGrpSpPr>
        <p:grpSpPr>
          <a:xfrm>
            <a:off x="-11" y="1000670"/>
            <a:ext cx="7314320" cy="3087224"/>
            <a:chOff x="-11" y="1378676"/>
            <a:chExt cx="7314320" cy="4116299"/>
          </a:xfrm>
        </p:grpSpPr>
        <p:sp>
          <p:nvSpPr>
            <p:cNvPr id="62" name="Shape 62"/>
            <p:cNvSpPr/>
            <p:nvPr/>
          </p:nvSpPr>
          <p:spPr>
            <a:xfrm flipH="1">
              <a:off x="-11" y="1378676"/>
              <a:ext cx="187800" cy="41162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63" name="Shape 63"/>
            <p:cNvSpPr/>
            <p:nvPr/>
          </p:nvSpPr>
          <p:spPr>
            <a:xfrm flipH="1">
              <a:off x="187809" y="1378676"/>
              <a:ext cx="7126499" cy="4116299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64" name="Shape 64"/>
          <p:cNvSpPr txBox="1"/>
          <p:nvPr>
            <p:ph type="ctrTitle"/>
          </p:nvPr>
        </p:nvSpPr>
        <p:spPr>
          <a:xfrm>
            <a:off x="685800" y="1699932"/>
            <a:ext cx="6400799" cy="10004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5" name="Shape 65"/>
          <p:cNvSpPr txBox="1"/>
          <p:nvPr>
            <p:ph idx="1" type="subTitle"/>
          </p:nvPr>
        </p:nvSpPr>
        <p:spPr>
          <a:xfrm>
            <a:off x="685800" y="2700338"/>
            <a:ext cx="6400799" cy="6752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Shape 68"/>
          <p:cNvGrpSpPr/>
          <p:nvPr/>
        </p:nvGrpSpPr>
        <p:grpSpPr>
          <a:xfrm>
            <a:off x="-13" y="-9140"/>
            <a:ext cx="8005727" cy="1209421"/>
            <a:chOff x="-13" y="-12187"/>
            <a:chExt cx="8005727" cy="1161900"/>
          </a:xfrm>
        </p:grpSpPr>
        <p:sp>
          <p:nvSpPr>
            <p:cNvPr id="69" name="Shape 69"/>
            <p:cNvSpPr/>
            <p:nvPr/>
          </p:nvSpPr>
          <p:spPr>
            <a:xfrm flipH="1">
              <a:off x="-13" y="-12187"/>
              <a:ext cx="187800" cy="11619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0" name="Shape 70"/>
            <p:cNvSpPr/>
            <p:nvPr/>
          </p:nvSpPr>
          <p:spPr>
            <a:xfrm flipH="1">
              <a:off x="187715" y="-12187"/>
              <a:ext cx="7817999" cy="1161900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71" name="Shape 71"/>
          <p:cNvSpPr txBox="1"/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idx="1" type="body"/>
          </p:nvPr>
        </p:nvSpPr>
        <p:spPr>
          <a:xfrm>
            <a:off x="456245" y="1278513"/>
            <a:ext cx="4038599" cy="36303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2" type="body"/>
          </p:nvPr>
        </p:nvSpPr>
        <p:spPr>
          <a:xfrm>
            <a:off x="4648200" y="1278513"/>
            <a:ext cx="4038599" cy="36303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grpSp>
        <p:nvGrpSpPr>
          <p:cNvPr id="77" name="Shape 77"/>
          <p:cNvGrpSpPr/>
          <p:nvPr/>
        </p:nvGrpSpPr>
        <p:grpSpPr>
          <a:xfrm>
            <a:off x="-13" y="-9140"/>
            <a:ext cx="8005727" cy="1209421"/>
            <a:chOff x="-13" y="-12187"/>
            <a:chExt cx="8005727" cy="1161900"/>
          </a:xfrm>
        </p:grpSpPr>
        <p:sp>
          <p:nvSpPr>
            <p:cNvPr id="78" name="Shape 78"/>
            <p:cNvSpPr/>
            <p:nvPr/>
          </p:nvSpPr>
          <p:spPr>
            <a:xfrm flipH="1">
              <a:off x="-13" y="-12187"/>
              <a:ext cx="187800" cy="1161900"/>
            </a:xfrm>
            <a:prstGeom prst="rect">
              <a:avLst/>
            </a:prstGeom>
            <a:solidFill>
              <a:srgbClr val="AB0101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9" name="Shape 79"/>
            <p:cNvSpPr/>
            <p:nvPr/>
          </p:nvSpPr>
          <p:spPr>
            <a:xfrm flipH="1">
              <a:off x="187715" y="-12187"/>
              <a:ext cx="7817999" cy="1161900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80" name="Shape 80"/>
          <p:cNvSpPr txBox="1"/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Shape 83"/>
          <p:cNvGrpSpPr/>
          <p:nvPr/>
        </p:nvGrpSpPr>
        <p:grpSpPr>
          <a:xfrm>
            <a:off x="-13" y="-9140"/>
            <a:ext cx="8005727" cy="1209421"/>
            <a:chOff x="-13" y="-12187"/>
            <a:chExt cx="8005727" cy="1161900"/>
          </a:xfrm>
        </p:grpSpPr>
        <p:sp>
          <p:nvSpPr>
            <p:cNvPr id="84" name="Shape 84"/>
            <p:cNvSpPr/>
            <p:nvPr/>
          </p:nvSpPr>
          <p:spPr>
            <a:xfrm flipH="1">
              <a:off x="-13" y="-12187"/>
              <a:ext cx="187800" cy="1161900"/>
            </a:xfrm>
            <a:prstGeom prst="rect">
              <a:avLst/>
            </a:prstGeom>
            <a:solidFill>
              <a:srgbClr val="AB0101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5" name="Shape 85"/>
            <p:cNvSpPr/>
            <p:nvPr/>
          </p:nvSpPr>
          <p:spPr>
            <a:xfrm flipH="1">
              <a:off x="187715" y="-12187"/>
              <a:ext cx="7817999" cy="1161900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86" name="Shape 86"/>
          <p:cNvSpPr txBox="1"/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87" name="Shape 87"/>
          <p:cNvSpPr txBox="1"/>
          <p:nvPr>
            <p:ph idx="12" type="sldNum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/>
        </p:nvSpPr>
        <p:spPr>
          <a:xfrm flipH="1">
            <a:off x="8964665" y="4623760"/>
            <a:ext cx="187800" cy="521400"/>
          </a:xfrm>
          <a:prstGeom prst="rect">
            <a:avLst/>
          </a:prstGeom>
          <a:solidFill>
            <a:srgbClr val="AB010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0" name="Shape 90"/>
          <p:cNvSpPr/>
          <p:nvPr/>
        </p:nvSpPr>
        <p:spPr>
          <a:xfrm flipH="1">
            <a:off x="3866777" y="4623760"/>
            <a:ext cx="5097900" cy="521400"/>
          </a:xfrm>
          <a:prstGeom prst="rect">
            <a:avLst/>
          </a:prstGeom>
          <a:solidFill>
            <a:srgbClr val="0F243E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3866812" y="4623760"/>
            <a:ext cx="5097900" cy="521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14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92" name="Shape 92"/>
          <p:cNvSpPr txBox="1"/>
          <p:nvPr>
            <p:ph idx="12" type="sldNum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idx="12" type="sldNum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hape 5"/>
          <p:cNvGrpSpPr/>
          <p:nvPr/>
        </p:nvGrpSpPr>
        <p:grpSpPr>
          <a:xfrm>
            <a:off x="33867" y="-70"/>
            <a:ext cx="3409812" cy="2107677"/>
            <a:chOff x="0" y="1493"/>
            <a:chExt cx="3409812" cy="2810236"/>
          </a:xfrm>
        </p:grpSpPr>
        <p:cxnSp>
          <p:nvCxnSpPr>
            <p:cNvPr id="6" name="Shape 6"/>
            <p:cNvCxnSpPr/>
            <p:nvPr/>
          </p:nvCxnSpPr>
          <p:spPr>
            <a:xfrm>
              <a:off x="0" y="245542"/>
              <a:ext cx="32510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" name="Shape 7"/>
            <p:cNvCxnSpPr/>
            <p:nvPr/>
          </p:nvCxnSpPr>
          <p:spPr>
            <a:xfrm rot="-5400000">
              <a:off x="-1212177" y="1407880"/>
              <a:ext cx="28062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" name="Shape 8"/>
            <p:cNvCxnSpPr/>
            <p:nvPr/>
          </p:nvCxnSpPr>
          <p:spPr>
            <a:xfrm>
              <a:off x="0" y="474143"/>
              <a:ext cx="26669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" name="Shape 9"/>
            <p:cNvCxnSpPr/>
            <p:nvPr/>
          </p:nvCxnSpPr>
          <p:spPr>
            <a:xfrm>
              <a:off x="0" y="702743"/>
              <a:ext cx="21675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" name="Shape 10"/>
            <p:cNvCxnSpPr/>
            <p:nvPr/>
          </p:nvCxnSpPr>
          <p:spPr>
            <a:xfrm>
              <a:off x="0" y="931342"/>
              <a:ext cx="18626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" name="Shape 11"/>
            <p:cNvCxnSpPr/>
            <p:nvPr/>
          </p:nvCxnSpPr>
          <p:spPr>
            <a:xfrm>
              <a:off x="0" y="1159942"/>
              <a:ext cx="14900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" name="Shape 12"/>
            <p:cNvCxnSpPr/>
            <p:nvPr/>
          </p:nvCxnSpPr>
          <p:spPr>
            <a:xfrm>
              <a:off x="0" y="1388542"/>
              <a:ext cx="12191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" name="Shape 13"/>
            <p:cNvCxnSpPr/>
            <p:nvPr/>
          </p:nvCxnSpPr>
          <p:spPr>
            <a:xfrm>
              <a:off x="0" y="1617142"/>
              <a:ext cx="9905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" name="Shape 14"/>
            <p:cNvCxnSpPr/>
            <p:nvPr/>
          </p:nvCxnSpPr>
          <p:spPr>
            <a:xfrm>
              <a:off x="0" y="1845742"/>
              <a:ext cx="7452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5" name="Shape 15"/>
            <p:cNvCxnSpPr/>
            <p:nvPr/>
          </p:nvCxnSpPr>
          <p:spPr>
            <a:xfrm>
              <a:off x="0" y="2074342"/>
              <a:ext cx="5333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" name="Shape 16"/>
            <p:cNvCxnSpPr/>
            <p:nvPr/>
          </p:nvCxnSpPr>
          <p:spPr>
            <a:xfrm>
              <a:off x="0" y="2302943"/>
              <a:ext cx="2624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7" name="Shape 17"/>
            <p:cNvCxnSpPr/>
            <p:nvPr/>
          </p:nvCxnSpPr>
          <p:spPr>
            <a:xfrm rot="-5400000">
              <a:off x="-814261" y="1238115"/>
              <a:ext cx="24683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" name="Shape 18"/>
            <p:cNvCxnSpPr/>
            <p:nvPr/>
          </p:nvCxnSpPr>
          <p:spPr>
            <a:xfrm rot="-5400000">
              <a:off x="-357712" y="1014527"/>
              <a:ext cx="20180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9" name="Shape 19"/>
            <p:cNvCxnSpPr/>
            <p:nvPr/>
          </p:nvCxnSpPr>
          <p:spPr>
            <a:xfrm rot="-5400000">
              <a:off x="-853" y="887576"/>
              <a:ext cx="17639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0" name="Shape 20"/>
            <p:cNvCxnSpPr/>
            <p:nvPr/>
          </p:nvCxnSpPr>
          <p:spPr>
            <a:xfrm rot="-5400000">
              <a:off x="326307" y="790194"/>
              <a:ext cx="15693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1" name="Shape 21"/>
            <p:cNvCxnSpPr/>
            <p:nvPr/>
          </p:nvCxnSpPr>
          <p:spPr>
            <a:xfrm rot="-5400000">
              <a:off x="636516" y="709726"/>
              <a:ext cx="14085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" name="Shape 22"/>
            <p:cNvCxnSpPr/>
            <p:nvPr/>
          </p:nvCxnSpPr>
          <p:spPr>
            <a:xfrm rot="-5400000">
              <a:off x="972228" y="603961"/>
              <a:ext cx="11967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" name="Shape 23"/>
            <p:cNvCxnSpPr/>
            <p:nvPr/>
          </p:nvCxnSpPr>
          <p:spPr>
            <a:xfrm rot="-5400000">
              <a:off x="1278236" y="527761"/>
              <a:ext cx="10443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" name="Shape 24"/>
            <p:cNvCxnSpPr/>
            <p:nvPr/>
          </p:nvCxnSpPr>
          <p:spPr>
            <a:xfrm rot="-5400000">
              <a:off x="1590398" y="440776"/>
              <a:ext cx="8795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" name="Shape 25"/>
            <p:cNvCxnSpPr/>
            <p:nvPr/>
          </p:nvCxnSpPr>
          <p:spPr>
            <a:xfrm rot="-5400000">
              <a:off x="1883657" y="377227"/>
              <a:ext cx="7527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" name="Shape 26"/>
            <p:cNvCxnSpPr/>
            <p:nvPr/>
          </p:nvCxnSpPr>
          <p:spPr>
            <a:xfrm rot="-5400000">
              <a:off x="2198066" y="292493"/>
              <a:ext cx="5834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" name="Shape 27"/>
            <p:cNvCxnSpPr/>
            <p:nvPr/>
          </p:nvCxnSpPr>
          <p:spPr>
            <a:xfrm rot="-5400000">
              <a:off x="2521027" y="199376"/>
              <a:ext cx="3972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" name="Shape 28"/>
            <p:cNvCxnSpPr/>
            <p:nvPr/>
          </p:nvCxnSpPr>
          <p:spPr>
            <a:xfrm rot="-5400000">
              <a:off x="2801688" y="148627"/>
              <a:ext cx="2954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" name="Shape 29"/>
            <p:cNvCxnSpPr/>
            <p:nvPr/>
          </p:nvCxnSpPr>
          <p:spPr>
            <a:xfrm rot="-5400000">
              <a:off x="3079242" y="102444"/>
              <a:ext cx="2015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" name="Shape 30"/>
            <p:cNvCxnSpPr/>
            <p:nvPr/>
          </p:nvCxnSpPr>
          <p:spPr>
            <a:xfrm rot="-5400000">
              <a:off x="3324762" y="85076"/>
              <a:ext cx="1686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31" name="Shape 3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2pPr>
            <a:lvl3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9pPr>
          </a:lstStyle>
          <a:p/>
        </p:txBody>
      </p:sp>
      <p:grpSp>
        <p:nvGrpSpPr>
          <p:cNvPr id="33" name="Shape 33"/>
          <p:cNvGrpSpPr/>
          <p:nvPr/>
        </p:nvGrpSpPr>
        <p:grpSpPr>
          <a:xfrm rot="10800000">
            <a:off x="5734187" y="3035893"/>
            <a:ext cx="3409812" cy="2107677"/>
            <a:chOff x="0" y="1493"/>
            <a:chExt cx="3409812" cy="2810236"/>
          </a:xfrm>
        </p:grpSpPr>
        <p:cxnSp>
          <p:nvCxnSpPr>
            <p:cNvPr id="34" name="Shape 34"/>
            <p:cNvCxnSpPr/>
            <p:nvPr/>
          </p:nvCxnSpPr>
          <p:spPr>
            <a:xfrm>
              <a:off x="0" y="245542"/>
              <a:ext cx="32510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" name="Shape 35"/>
            <p:cNvCxnSpPr/>
            <p:nvPr/>
          </p:nvCxnSpPr>
          <p:spPr>
            <a:xfrm rot="-5400000">
              <a:off x="-1212177" y="1407880"/>
              <a:ext cx="28062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" name="Shape 36"/>
            <p:cNvCxnSpPr/>
            <p:nvPr/>
          </p:nvCxnSpPr>
          <p:spPr>
            <a:xfrm>
              <a:off x="0" y="474143"/>
              <a:ext cx="26669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" name="Shape 37"/>
            <p:cNvCxnSpPr/>
            <p:nvPr/>
          </p:nvCxnSpPr>
          <p:spPr>
            <a:xfrm>
              <a:off x="0" y="702743"/>
              <a:ext cx="21675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" name="Shape 38"/>
            <p:cNvCxnSpPr/>
            <p:nvPr/>
          </p:nvCxnSpPr>
          <p:spPr>
            <a:xfrm>
              <a:off x="0" y="931342"/>
              <a:ext cx="18626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" name="Shape 39"/>
            <p:cNvCxnSpPr/>
            <p:nvPr/>
          </p:nvCxnSpPr>
          <p:spPr>
            <a:xfrm>
              <a:off x="0" y="1159942"/>
              <a:ext cx="14900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" name="Shape 40"/>
            <p:cNvCxnSpPr/>
            <p:nvPr/>
          </p:nvCxnSpPr>
          <p:spPr>
            <a:xfrm>
              <a:off x="0" y="1388542"/>
              <a:ext cx="12191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" name="Shape 41"/>
            <p:cNvCxnSpPr/>
            <p:nvPr/>
          </p:nvCxnSpPr>
          <p:spPr>
            <a:xfrm>
              <a:off x="0" y="1617142"/>
              <a:ext cx="9905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" name="Shape 42"/>
            <p:cNvCxnSpPr/>
            <p:nvPr/>
          </p:nvCxnSpPr>
          <p:spPr>
            <a:xfrm>
              <a:off x="0" y="1845742"/>
              <a:ext cx="7452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" name="Shape 43"/>
            <p:cNvCxnSpPr/>
            <p:nvPr/>
          </p:nvCxnSpPr>
          <p:spPr>
            <a:xfrm>
              <a:off x="0" y="2074342"/>
              <a:ext cx="5333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4" name="Shape 44"/>
            <p:cNvCxnSpPr/>
            <p:nvPr/>
          </p:nvCxnSpPr>
          <p:spPr>
            <a:xfrm>
              <a:off x="0" y="2302943"/>
              <a:ext cx="2624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" name="Shape 45"/>
            <p:cNvCxnSpPr/>
            <p:nvPr/>
          </p:nvCxnSpPr>
          <p:spPr>
            <a:xfrm rot="-5400000">
              <a:off x="-814261" y="1238115"/>
              <a:ext cx="24683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" name="Shape 46"/>
            <p:cNvCxnSpPr/>
            <p:nvPr/>
          </p:nvCxnSpPr>
          <p:spPr>
            <a:xfrm rot="-5400000">
              <a:off x="-357712" y="1014527"/>
              <a:ext cx="20180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7" name="Shape 47"/>
            <p:cNvCxnSpPr/>
            <p:nvPr/>
          </p:nvCxnSpPr>
          <p:spPr>
            <a:xfrm rot="-5400000">
              <a:off x="-853" y="887576"/>
              <a:ext cx="17639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8" name="Shape 48"/>
            <p:cNvCxnSpPr/>
            <p:nvPr/>
          </p:nvCxnSpPr>
          <p:spPr>
            <a:xfrm rot="-5400000">
              <a:off x="326307" y="790194"/>
              <a:ext cx="15693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9" name="Shape 49"/>
            <p:cNvCxnSpPr/>
            <p:nvPr/>
          </p:nvCxnSpPr>
          <p:spPr>
            <a:xfrm rot="-5400000">
              <a:off x="636516" y="709726"/>
              <a:ext cx="14085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0" name="Shape 50"/>
            <p:cNvCxnSpPr/>
            <p:nvPr/>
          </p:nvCxnSpPr>
          <p:spPr>
            <a:xfrm rot="-5400000">
              <a:off x="972228" y="603961"/>
              <a:ext cx="11967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1" name="Shape 51"/>
            <p:cNvCxnSpPr/>
            <p:nvPr/>
          </p:nvCxnSpPr>
          <p:spPr>
            <a:xfrm rot="-5400000">
              <a:off x="1278236" y="527761"/>
              <a:ext cx="10443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2" name="Shape 52"/>
            <p:cNvCxnSpPr/>
            <p:nvPr/>
          </p:nvCxnSpPr>
          <p:spPr>
            <a:xfrm rot="-5400000">
              <a:off x="1590398" y="440776"/>
              <a:ext cx="8795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3" name="Shape 53"/>
            <p:cNvCxnSpPr/>
            <p:nvPr/>
          </p:nvCxnSpPr>
          <p:spPr>
            <a:xfrm rot="-5400000">
              <a:off x="1883657" y="377227"/>
              <a:ext cx="7527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4" name="Shape 54"/>
            <p:cNvCxnSpPr/>
            <p:nvPr/>
          </p:nvCxnSpPr>
          <p:spPr>
            <a:xfrm rot="-5400000">
              <a:off x="2198066" y="292493"/>
              <a:ext cx="5834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" name="Shape 55"/>
            <p:cNvCxnSpPr/>
            <p:nvPr/>
          </p:nvCxnSpPr>
          <p:spPr>
            <a:xfrm rot="-5400000">
              <a:off x="2521027" y="199376"/>
              <a:ext cx="3972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" name="Shape 56"/>
            <p:cNvCxnSpPr/>
            <p:nvPr/>
          </p:nvCxnSpPr>
          <p:spPr>
            <a:xfrm rot="-5400000">
              <a:off x="2801688" y="148627"/>
              <a:ext cx="2954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7" name="Shape 57"/>
            <p:cNvCxnSpPr/>
            <p:nvPr/>
          </p:nvCxnSpPr>
          <p:spPr>
            <a:xfrm rot="-5400000">
              <a:off x="3079242" y="102444"/>
              <a:ext cx="2015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8" name="Shape 58"/>
            <p:cNvCxnSpPr/>
            <p:nvPr/>
          </p:nvCxnSpPr>
          <p:spPr>
            <a:xfrm rot="-5400000">
              <a:off x="3324762" y="85076"/>
              <a:ext cx="1686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59" name="Shape 59"/>
          <p:cNvSpPr txBox="1"/>
          <p:nvPr>
            <p:ph idx="12" type="sldNum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2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/>
              <a:t>Now Try This - Sequences</a:t>
            </a:r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b="1" lang="en-GB" sz="1600"/>
              <a:t>Question A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600"/>
          </a:p>
          <a:p>
            <a:pPr rtl="0">
              <a:spcBef>
                <a:spcPts val="0"/>
              </a:spcBef>
              <a:buNone/>
            </a:pPr>
            <a:r>
              <a:rPr lang="en-GB" sz="1600"/>
              <a:t>What is the 10th term in this sequence?</a:t>
            </a:r>
          </a:p>
          <a:p>
            <a:pPr rtl="0">
              <a:spcBef>
                <a:spcPts val="0"/>
              </a:spcBef>
              <a:buNone/>
            </a:pPr>
            <a:r>
              <a:rPr lang="en-GB" sz="1600"/>
              <a:t>1, 2, 3, 5, 8, 13, 21, 34, ...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600"/>
          </a:p>
          <a:p>
            <a:pPr rtl="0">
              <a:spcBef>
                <a:spcPts val="0"/>
              </a:spcBef>
              <a:buNone/>
            </a:pPr>
            <a:r>
              <a:rPr b="1" lang="en-GB" sz="1600"/>
              <a:t>Question B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600"/>
          </a:p>
          <a:p>
            <a:pPr rtl="0">
              <a:spcBef>
                <a:spcPts val="0"/>
              </a:spcBef>
              <a:buNone/>
            </a:pPr>
            <a:r>
              <a:rPr lang="en-GB" sz="1600"/>
              <a:t>Write down the nth term for the following sequence:</a:t>
            </a:r>
          </a:p>
          <a:p>
            <a:pPr rtl="0">
              <a:spcBef>
                <a:spcPts val="0"/>
              </a:spcBef>
              <a:buNone/>
            </a:pPr>
            <a:r>
              <a:rPr lang="en-GB" sz="1600"/>
              <a:t>7, 12, 17, 22, 27, ...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600"/>
          </a:p>
          <a:p>
            <a:pPr rtl="0">
              <a:spcBef>
                <a:spcPts val="0"/>
              </a:spcBef>
              <a:buNone/>
            </a:pPr>
            <a:r>
              <a:rPr b="1" lang="en-GB" sz="1600"/>
              <a:t>Question C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600"/>
          </a:p>
          <a:p>
            <a:pPr rtl="0">
              <a:spcBef>
                <a:spcPts val="0"/>
              </a:spcBef>
              <a:buNone/>
            </a:pPr>
            <a:r>
              <a:rPr lang="en-GB" sz="1600"/>
              <a:t>Describe the rule for the following sequence:</a:t>
            </a:r>
          </a:p>
          <a:p>
            <a:pPr rtl="0">
              <a:spcBef>
                <a:spcPts val="0"/>
              </a:spcBef>
              <a:buNone/>
            </a:pPr>
            <a:r>
              <a:rPr lang="en-GB" sz="1600"/>
              <a:t>1, 4, 9, 16, 25, 36, ...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 sz="1600"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lesson-plan">
  <a:themeElements>
    <a:clrScheme name="Custom 501">
      <a:dk1>
        <a:srgbClr val="000000"/>
      </a:dk1>
      <a:lt1>
        <a:srgbClr val="EFEDE2"/>
      </a:lt1>
      <a:dk2>
        <a:srgbClr val="1F497D"/>
      </a:dk2>
      <a:lt2>
        <a:srgbClr val="FDFFFF"/>
      </a:lt2>
      <a:accent1>
        <a:srgbClr val="4F81BD"/>
      </a:accent1>
      <a:accent2>
        <a:srgbClr val="AB0101"/>
      </a:accent2>
      <a:accent3>
        <a:srgbClr val="86B060"/>
      </a:accent3>
      <a:accent4>
        <a:srgbClr val="7760A0"/>
      </a:accent4>
      <a:accent5>
        <a:srgbClr val="739395"/>
      </a:accent5>
      <a:accent6>
        <a:srgbClr val="968B52"/>
      </a:accent6>
      <a:hlink>
        <a:srgbClr val="336699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